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3" r:id="rId8"/>
    <p:sldId id="265" r:id="rId9"/>
    <p:sldId id="266" r:id="rId10"/>
    <p:sldId id="268" r:id="rId11"/>
    <p:sldId id="269" r:id="rId12"/>
    <p:sldId id="270" r:id="rId13"/>
    <p:sldId id="27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6" autoAdjust="0"/>
    <p:restoredTop sz="94660"/>
  </p:normalViewPr>
  <p:slideViewPr>
    <p:cSldViewPr>
      <p:cViewPr varScale="1">
        <p:scale>
          <a:sx n="42" d="100"/>
          <a:sy n="42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ify.magazynek.org/pictures/Zwierz%C4%99ta/Ptaki/Strusie/041.gif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107/ananasikbebe.0/0_23574_25eb122d_S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10.rimg.info/58c9705f0c7a870e7adc6ef2f06f2124.gi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hyperlink" Target="http://warrensburg.k12.mo.us/webquest/whatsitlike/images/elephant_ear_twitch_lg_clr.gi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gif"/><Relationship Id="rId4" Type="http://schemas.openxmlformats.org/officeDocument/2006/relationships/hyperlink" Target="http://www.061.ru/cards/uploads/1228974312/gallery_2_118_4940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98"/>
            <a:ext cx="9144000" cy="6881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152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i="1" dirty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Животные Африки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АНТИЛОПА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 антилоп большие  рога  похожие на ветки деревьев. И них быстрые ноги.</a:t>
            </a:r>
            <a:endParaRPr lang="ru-RU" dirty="0"/>
          </a:p>
        </p:txBody>
      </p:sp>
      <p:pic>
        <p:nvPicPr>
          <p:cNvPr id="12290" name="Picture 2" descr="C:\Users\1.1-ПК\Desktop\i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114800" cy="457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зебры</a:t>
            </a:r>
            <a:endParaRPr lang="ru-RU" dirty="0"/>
          </a:p>
        </p:txBody>
      </p:sp>
      <p:pic>
        <p:nvPicPr>
          <p:cNvPr id="13315" name="Picture 3" descr="C:\Users\1.1-ПК\Desktop\i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65418"/>
            <a:ext cx="2743200" cy="2992582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728"/>
            <a:ext cx="6225654" cy="3768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E3B30"/>
                </a:solidFill>
              </a:rPr>
              <a:t>зебры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Зебра очень красивое животное чем они красивы  тем что они  полосатые и они всегда одинакового рисунка.</a:t>
            </a:r>
            <a:endParaRPr lang="ru-RU" dirty="0"/>
          </a:p>
        </p:txBody>
      </p:sp>
      <p:pic>
        <p:nvPicPr>
          <p:cNvPr id="14338" name="Picture 2" descr="C:\Users\1.1-ПК\Desktop\i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114800" cy="4343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Страус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Самая большая птица в мире. Рост его почти 3 м. Летать он не может, но в беге не уступит лошади. Живут страусы в открытой местности и в пище не разборчивы: поедают крупных насекомых, ящериц, мышей, семена и проростки растений.</a:t>
            </a:r>
          </a:p>
        </p:txBody>
      </p:sp>
      <p:pic>
        <p:nvPicPr>
          <p:cNvPr id="5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" y="1298448"/>
            <a:ext cx="4104456" cy="4680520"/>
          </a:xfrm>
        </p:spPr>
      </p:pic>
      <p:pic>
        <p:nvPicPr>
          <p:cNvPr id="6" name="i-main-pic" descr="Картинка 53 из 6085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7345" y="0"/>
            <a:ext cx="1714512" cy="165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111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 сути лев -  </a:t>
            </a:r>
            <a:r>
              <a:rPr lang="ru-RU" dirty="0"/>
              <a:t>это громадная кошка. У самцов на плечах и шее густая грива. Львицы меньше, стройнее и гривы у них нет.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0" y="2054566"/>
            <a:ext cx="3744416" cy="4803434"/>
          </a:xfrm>
          <a:prstGeom prst="rect">
            <a:avLst/>
          </a:prstGeom>
        </p:spPr>
      </p:pic>
      <p:pic>
        <p:nvPicPr>
          <p:cNvPr id="6" name="i-main-pic" descr="Картинка 17 из 2481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6546" y="4191000"/>
            <a:ext cx="2457454" cy="253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126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жираф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Жирафы самые длинные животные их рост шеи </a:t>
            </a:r>
            <a:r>
              <a:rPr lang="ru-RU" dirty="0" err="1" smtClean="0"/>
              <a:t>состовляет</a:t>
            </a:r>
            <a:r>
              <a:rPr lang="ru-RU" dirty="0" smtClean="0"/>
              <a:t> около 10 м и 6м.       Кормится жираф листьями деревьев.                         </a:t>
            </a:r>
            <a:endParaRPr lang="ru-RU" dirty="0"/>
          </a:p>
        </p:txBody>
      </p:sp>
      <p:pic>
        <p:nvPicPr>
          <p:cNvPr id="1027" name="Picture 3" descr="C:\Users\1.1-ПК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3962400" cy="4038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бегемот</a:t>
            </a:r>
            <a:endParaRPr lang="ru-RU" dirty="0"/>
          </a:p>
        </p:txBody>
      </p:sp>
      <p:pic>
        <p:nvPicPr>
          <p:cNvPr id="2051" name="Picture 3" descr="C:\Users\1.1-ПК\Desktop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6229375" cy="4111388"/>
          </a:xfrm>
          <a:prstGeom prst="rect">
            <a:avLst/>
          </a:prstGeom>
          <a:noFill/>
        </p:spPr>
      </p:pic>
      <p:pic>
        <p:nvPicPr>
          <p:cNvPr id="7" name="i-main-pic" descr="Картинка 22 из 5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8668" y="4600572"/>
            <a:ext cx="2896428" cy="225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бегемот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Бегемот самое большое животное. Его вес достигает 360т или 200т. Кормится рыбами.  </a:t>
            </a:r>
            <a:endParaRPr lang="ru-RU" dirty="0"/>
          </a:p>
        </p:txBody>
      </p:sp>
      <p:pic>
        <p:nvPicPr>
          <p:cNvPr id="4099" name="Picture 3" descr="C:\Users\1.1-ПК\Desktop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49" y="2019985"/>
            <a:ext cx="4117075" cy="4873272"/>
          </a:xfrm>
          <a:prstGeom prst="rect">
            <a:avLst/>
          </a:prstGeom>
          <a:noFill/>
        </p:spPr>
      </p:pic>
      <p:pic>
        <p:nvPicPr>
          <p:cNvPr id="6" name="Picture 2" descr="C:\Users\1.1-ПК\Desktop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07904"/>
            <a:ext cx="4495800" cy="30853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788" y="304800"/>
            <a:ext cx="8686800" cy="841248"/>
          </a:xfrm>
        </p:spPr>
        <p:txBody>
          <a:bodyPr/>
          <a:lstStyle/>
          <a:p>
            <a:r>
              <a:rPr lang="ru-RU" dirty="0" smtClean="0"/>
              <a:t>слон</a:t>
            </a:r>
            <a:endParaRPr lang="ru-RU" dirty="0"/>
          </a:p>
        </p:txBody>
      </p:sp>
      <p:pic>
        <p:nvPicPr>
          <p:cNvPr id="5122" name="Picture 2" descr="C:\Users\1.1-ПК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86405"/>
            <a:ext cx="4191000" cy="4271595"/>
          </a:xfrm>
          <a:prstGeom prst="rect">
            <a:avLst/>
          </a:prstGeom>
          <a:noFill/>
        </p:spPr>
      </p:pic>
      <p:pic>
        <p:nvPicPr>
          <p:cNvPr id="5123" name="Picture 3" descr="C:\Users\1.1-ПК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55891"/>
            <a:ext cx="3730388" cy="3364663"/>
          </a:xfrm>
          <a:prstGeom prst="rect">
            <a:avLst/>
          </a:prstGeom>
          <a:noFill/>
        </p:spPr>
      </p:pic>
      <p:pic>
        <p:nvPicPr>
          <p:cNvPr id="7" name="i-main-pic" descr="Картинка 21 из 806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5227" y="4289945"/>
            <a:ext cx="2895600" cy="241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 слона длинны хобот и большие уши. Слон  питается листьями.</a:t>
            </a:r>
            <a:endParaRPr lang="ru-RU" dirty="0"/>
          </a:p>
        </p:txBody>
      </p:sp>
      <p:pic>
        <p:nvPicPr>
          <p:cNvPr id="7170" name="Picture 2" descr="C:\Users\1.1-ПК\Desktop\i (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3200400" cy="411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НОСОРГ</a:t>
            </a:r>
            <a:endParaRPr lang="ru-RU" dirty="0"/>
          </a:p>
        </p:txBody>
      </p:sp>
      <p:pic>
        <p:nvPicPr>
          <p:cNvPr id="8194" name="Picture 2" descr="C:\Users\1.1-ПК\Desktop\i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9" y="2784764"/>
            <a:ext cx="3657600" cy="4073236"/>
          </a:xfrm>
          <a:prstGeom prst="rect">
            <a:avLst/>
          </a:prstGeom>
          <a:noFill/>
        </p:spPr>
      </p:pic>
      <p:pic>
        <p:nvPicPr>
          <p:cNvPr id="8196" name="Picture 4" descr="C:\Users\1.1-ПК\Desktop\i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4824" y="990600"/>
            <a:ext cx="3133725" cy="3962400"/>
          </a:xfrm>
          <a:prstGeom prst="rect">
            <a:avLst/>
          </a:prstGeom>
          <a:noFill/>
        </p:spPr>
      </p:pic>
      <p:pic>
        <p:nvPicPr>
          <p:cNvPr id="7" name="i-main-pic" descr="Картинка 41 из 5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942076"/>
            <a:ext cx="2608625" cy="188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НОСОРОГ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 носорога длинный рог он достигает 40см 30 см их вес достигает более 5т или 6 т они травоядные.  И защищаются рогом.</a:t>
            </a:r>
            <a:endParaRPr lang="ru-RU" dirty="0"/>
          </a:p>
        </p:txBody>
      </p:sp>
      <p:pic>
        <p:nvPicPr>
          <p:cNvPr id="10242" name="Picture 2" descr="C:\Users\1.1-ПК\Desktop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3276600" cy="4038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АНТИЛОПА</a:t>
            </a:r>
            <a:endParaRPr lang="ru-RU" dirty="0"/>
          </a:p>
        </p:txBody>
      </p:sp>
      <p:pic>
        <p:nvPicPr>
          <p:cNvPr id="11266" name="Picture 2" descr="C:\Users\1.1-ПК\Desktop\i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962400" cy="4419600"/>
          </a:xfrm>
          <a:prstGeom prst="rect">
            <a:avLst/>
          </a:prstGeom>
          <a:noFill/>
        </p:spPr>
      </p:pic>
      <p:pic>
        <p:nvPicPr>
          <p:cNvPr id="11267" name="Picture 3" descr="C:\Users\1.1-ПК\Desktop\i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657600" cy="3733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</TotalTime>
  <Words>191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жираф</vt:lpstr>
      <vt:lpstr>бегемот</vt:lpstr>
      <vt:lpstr>бегемот</vt:lpstr>
      <vt:lpstr>слон</vt:lpstr>
      <vt:lpstr>СЛОН</vt:lpstr>
      <vt:lpstr>НОСОРГ</vt:lpstr>
      <vt:lpstr>НОСОРОГ</vt:lpstr>
      <vt:lpstr>АНТИЛОПА</vt:lpstr>
      <vt:lpstr>АНТИЛОПА</vt:lpstr>
      <vt:lpstr>зебры</vt:lpstr>
      <vt:lpstr>зебры</vt:lpstr>
      <vt:lpstr>Страус</vt:lpstr>
      <vt:lpstr>Лев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подготовили на тему АФРИКА</dc:title>
  <dc:creator>1</dc:creator>
  <cp:lastModifiedBy>Юлия Торопко</cp:lastModifiedBy>
  <cp:revision>17</cp:revision>
  <dcterms:created xsi:type="dcterms:W3CDTF">2013-02-03T08:11:34Z</dcterms:created>
  <dcterms:modified xsi:type="dcterms:W3CDTF">2016-05-17T17:00:40Z</dcterms:modified>
</cp:coreProperties>
</file>